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2" y="4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80188B-2F2F-F975-0FF2-73C7E54BC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9C8B7E3-CDFA-8E72-045B-CC0FD187C8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AC1E582-4616-D55F-2413-06E16252C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0C779-5EAF-485B-A5C2-9960698DD57F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8FC8566-2C2B-6AE2-23AF-13A22D25D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776E777-AD6E-3606-42B6-FFC513FB2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5D240-1276-4184-882D-F3689A3917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3048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EC0A76-D092-1D3C-C3ED-32018FC7F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529929E-9802-69FE-F158-035EDAF4A7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A7E956-468D-11AE-BE56-DED04B399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0C779-5EAF-485B-A5C2-9960698DD57F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BEE5FB-5F21-C1F7-559F-2250620C7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BE93FDA-762E-677F-7F57-5C05FC666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5D240-1276-4184-882D-F3689A3917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3848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071F20C-E797-33C0-3974-F8B1D91638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F6E9A69-B1A7-7FAF-2FF8-039732B0A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F3839F5-B188-7979-5E2B-7A501F9B7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0C779-5EAF-485B-A5C2-9960698DD57F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9403FB-4947-2E95-9C5B-1FD3DBB78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76C94C-B2EE-1423-BC18-CA4FE1CF9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5D240-1276-4184-882D-F3689A3917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721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6B08AB-CD11-4C27-473F-CD6AF90AC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449F9F5-AACB-CEC0-613C-9ECE77A47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65970BA-BE35-7977-A2B6-19750151A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0C779-5EAF-485B-A5C2-9960698DD57F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5AD6DB-F5C5-BA54-5D38-9F3F8F666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0BE182F-0DF4-2459-ACC6-EA5039B1D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5D240-1276-4184-882D-F3689A3917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0507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6AE27C-07E2-089C-148D-2FBDF4E0C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AFE1D48-FF75-A969-1757-394C665F6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DC9E7A5-6B4F-B973-5F2F-1B879B784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0C779-5EAF-485B-A5C2-9960698DD57F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671B2D2-8BA9-A561-7FA5-3A01E2D94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1F06EA8-4619-06EF-9716-A1FB284C9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5D240-1276-4184-882D-F3689A3917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624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8A778F-7BFC-09A5-E165-6D306B1E3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FECA2A7-E165-9815-1E40-7F4D2F4B6A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EE154FF-C721-4B16-7D75-687707A73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D81285B-23CD-9CD6-F15B-56338D8A8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0C779-5EAF-485B-A5C2-9960698DD57F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4086DD2-8BA0-2B04-14D2-0BF83EC3D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B85A563-6D18-51EA-698C-7CB480529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5D240-1276-4184-882D-F3689A3917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8088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2012E1-77DA-7A44-D138-976E5EC4A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40F917C-90A7-987A-648F-90E1CC0E9B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DF28314-57F6-8CE0-A5DC-229CEB4F19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F40AEE6-BE9F-8024-257A-FE768E054C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0522093-EF04-7F15-DEC3-2D9AE0F3AC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BB9A881-64D6-CCC7-9AC1-46C6C4ECC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0C779-5EAF-485B-A5C2-9960698DD57F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41C3637-37BB-1956-22F9-BC86D52A6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9309CDA-CD2C-E244-FF71-9936BC6EA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5D240-1276-4184-882D-F3689A3917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00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8C9423-ECC0-FDF4-1066-68C27F344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0329C1D-7FCD-96CD-0601-20EDC81D5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0C779-5EAF-485B-A5C2-9960698DD57F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96D554C-9E23-AE85-C877-3532D5AF1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538ECF7-4A70-1A01-05FF-995341BE2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5D240-1276-4184-882D-F3689A3917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1041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B3DFC10-2FB9-626A-0375-FA6284C4E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0C779-5EAF-485B-A5C2-9960698DD57F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56C6A34-AD36-6925-7B9C-7EA1BDB4C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3FA5045-8E15-CDFD-B7D5-9FA09A242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5D240-1276-4184-882D-F3689A3917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3391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631103-02DF-CFA4-4FB4-5CC8E791D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1AD9CA8-65E5-5B37-A9AC-BFFC59A12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2AEE441-F0A4-B21C-802C-7224773304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E6E4684-9DA4-1B24-9745-5D3FC5CA1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0C779-5EAF-485B-A5C2-9960698DD57F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493C213-FAFE-A77B-576E-4B4882F93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1AC6D55-BD5B-0EB6-087E-31F06A80F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5D240-1276-4184-882D-F3689A3917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7386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BAFB8D-5D58-E719-55C3-9255F1F40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07C46DE-1B38-81EC-165A-F77ABEAEC7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8EF8734-7AC0-F327-6EAC-65C5D3849D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69E3C69-D186-8F81-F00F-68EC2B5E4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0C779-5EAF-485B-A5C2-9960698DD57F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ED2D2BD-213F-A81A-55A2-9D3730BD6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56EE121-9E5D-BA71-8613-12918B488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5D240-1276-4184-882D-F3689A3917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3963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7742131-0B9D-A748-AE1B-EF916F4B8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EF2841F-DE60-5186-5BF5-3FD104576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F562492-E04C-D9A3-6713-6FBD6BDC4E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0C779-5EAF-485B-A5C2-9960698DD57F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5CCFE4A-916C-9071-5D5E-85CAC337E5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151D21A-2AEA-3E49-AC17-EC1DE04E3E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5D240-1276-4184-882D-F3689A3917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213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新聞の記事&#10;&#10;中程度の精度で自動的に生成された説明">
            <a:extLst>
              <a:ext uri="{FF2B5EF4-FFF2-40B4-BE49-F238E27FC236}">
                <a16:creationId xmlns:a16="http://schemas.microsoft.com/office/drawing/2014/main" id="{226097CA-307B-D5C7-3D6F-5156AC350F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8" t="6430" r="8067" b="6510"/>
          <a:stretch/>
        </p:blipFill>
        <p:spPr>
          <a:xfrm>
            <a:off x="3958813" y="441064"/>
            <a:ext cx="4270787" cy="597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52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堂本 朋子</dc:creator>
  <cp:lastModifiedBy>堂本 朋子</cp:lastModifiedBy>
  <cp:revision>2</cp:revision>
  <dcterms:created xsi:type="dcterms:W3CDTF">2022-05-20T06:13:39Z</dcterms:created>
  <dcterms:modified xsi:type="dcterms:W3CDTF">2022-05-20T06:18:04Z</dcterms:modified>
</cp:coreProperties>
</file>